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395" r:id="rId3"/>
    <p:sldId id="290" r:id="rId4"/>
    <p:sldId id="371" r:id="rId5"/>
    <p:sldId id="396" r:id="rId6"/>
    <p:sldId id="39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A250"/>
    <a:srgbClr val="FFC7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77698" autoAdjust="0"/>
  </p:normalViewPr>
  <p:slideViewPr>
    <p:cSldViewPr snapToGrid="0">
      <p:cViewPr varScale="1">
        <p:scale>
          <a:sx n="87" d="100"/>
          <a:sy n="87" d="100"/>
        </p:scale>
        <p:origin x="31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https://openai.com/blog/introducing-the-gpt-store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https://www.youtube.com/watch?v=i9ksmpTzee4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26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performing any action that begins with "GetTrending" </a:t>
            </a:r>
          </a:p>
          <a:p>
            <a:r>
              <a:rPr lang="en-US" dirty="0"/>
              <a:t>make sure to set the value of "api_key" to "01ee9937387fed890988137f0294452d". </a:t>
            </a:r>
          </a:p>
          <a:p>
            <a:r>
              <a:rPr lang="en-US" dirty="0"/>
              <a:t>This value cannot be changed by the user.</a:t>
            </a:r>
          </a:p>
          <a:p>
            <a:r>
              <a:rPr lang="en-US" dirty="0"/>
              <a:t>=====================================</a:t>
            </a:r>
          </a:p>
          <a:p>
            <a:r>
              <a:rPr lang="en-US" dirty="0" err="1"/>
              <a:t>openapi</a:t>
            </a:r>
            <a:r>
              <a:rPr lang="en-US" dirty="0"/>
              <a:t>: 3.1.0</a:t>
            </a:r>
          </a:p>
          <a:p>
            <a:r>
              <a:rPr lang="en-US" dirty="0"/>
              <a:t>info:</a:t>
            </a:r>
          </a:p>
          <a:p>
            <a:r>
              <a:rPr lang="en-US" dirty="0"/>
              <a:t>  title: Get Trending Movies</a:t>
            </a:r>
          </a:p>
          <a:p>
            <a:r>
              <a:rPr lang="en-US" dirty="0"/>
              <a:t>  description: Fetches Trending movies from https://api.themoviedb.org/3/trending/all/{time_window}</a:t>
            </a:r>
          </a:p>
          <a:p>
            <a:r>
              <a:rPr lang="en-US" dirty="0"/>
              <a:t>  version: v1.0.0</a:t>
            </a:r>
          </a:p>
          <a:p>
            <a:r>
              <a:rPr lang="en-US" dirty="0"/>
              <a:t>servers:</a:t>
            </a:r>
          </a:p>
          <a:p>
            <a:r>
              <a:rPr lang="en-US" dirty="0"/>
              <a:t>  - url: https://api.themoviedb.org</a:t>
            </a:r>
          </a:p>
          <a:p>
            <a:r>
              <a:rPr lang="en-US" dirty="0"/>
              <a:t>paths:</a:t>
            </a:r>
          </a:p>
          <a:p>
            <a:r>
              <a:rPr lang="en-US" dirty="0"/>
              <a:t>  /3/trending/all/day:</a:t>
            </a:r>
          </a:p>
          <a:p>
            <a:r>
              <a:rPr lang="en-US" dirty="0"/>
              <a:t>    get:</a:t>
            </a:r>
          </a:p>
          <a:p>
            <a:r>
              <a:rPr lang="en-US" dirty="0"/>
              <a:t>      description: Get Trending tv, movies, and people for today</a:t>
            </a:r>
          </a:p>
          <a:p>
            <a:r>
              <a:rPr lang="en-US" dirty="0"/>
              <a:t>      </a:t>
            </a:r>
            <a:r>
              <a:rPr lang="en-US" dirty="0" err="1"/>
              <a:t>operationId</a:t>
            </a:r>
            <a:r>
              <a:rPr lang="en-US" dirty="0"/>
              <a:t>: </a:t>
            </a:r>
            <a:r>
              <a:rPr lang="en-US" dirty="0" err="1"/>
              <a:t>GetTrendingForToday</a:t>
            </a:r>
            <a:endParaRPr lang="en-US" dirty="0"/>
          </a:p>
          <a:p>
            <a:r>
              <a:rPr lang="en-US" dirty="0"/>
              <a:t>      parameters:</a:t>
            </a:r>
          </a:p>
          <a:p>
            <a:r>
              <a:rPr lang="en-US" dirty="0"/>
              <a:t>        - name: </a:t>
            </a:r>
            <a:r>
              <a:rPr lang="en-US" dirty="0" err="1"/>
              <a:t>api_key</a:t>
            </a:r>
            <a:endParaRPr lang="en-US" dirty="0"/>
          </a:p>
          <a:p>
            <a:r>
              <a:rPr lang="en-US" dirty="0"/>
              <a:t>          in: query</a:t>
            </a:r>
          </a:p>
          <a:p>
            <a:r>
              <a:rPr lang="en-US" dirty="0"/>
              <a:t>          description: API key used for query</a:t>
            </a:r>
          </a:p>
          <a:p>
            <a:r>
              <a:rPr lang="en-US" dirty="0"/>
              <a:t>          required: true</a:t>
            </a:r>
          </a:p>
          <a:p>
            <a:r>
              <a:rPr lang="en-US" dirty="0"/>
              <a:t>          schema:</a:t>
            </a:r>
          </a:p>
          <a:p>
            <a:r>
              <a:rPr lang="en-US" dirty="0"/>
              <a:t>            type: string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37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74BD481-C607-56E6-8ADA-A1999C25D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24" y="5410417"/>
            <a:ext cx="3709128" cy="150201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GPT Actions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unscripted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9989" y="5355989"/>
            <a:ext cx="1502011" cy="150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E93F0-3E6F-335F-B1F0-1C1D1AFBB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998" y="860888"/>
            <a:ext cx="5356951" cy="824692"/>
          </a:xfrm>
        </p:spPr>
        <p:txBody>
          <a:bodyPr>
            <a:normAutofit/>
          </a:bodyPr>
          <a:lstStyle/>
          <a:p>
            <a:r>
              <a:rPr lang="en-US" dirty="0"/>
              <a:t>Actions Continued…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B0C75A-8A5B-079A-E338-145BC11BE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998" y="1824026"/>
            <a:ext cx="8928004" cy="457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1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rk Beckman on X: &quot;Looks like the Dark Angel of Product ...">
            <a:extLst>
              <a:ext uri="{FF2B5EF4-FFF2-40B4-BE49-F238E27FC236}">
                <a16:creationId xmlns:a16="http://schemas.microsoft.com/office/drawing/2014/main" id="{A33FBB3B-6251-4C73-A7C3-CB466119C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28813"/>
            <a:ext cx="97536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17FC-94EC-3007-42CC-D47C1066E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</a:t>
            </a:r>
            <a:r>
              <a:rPr lang="en-US" b="1" u="sng" dirty="0"/>
              <a:t>will</a:t>
            </a:r>
            <a:r>
              <a:rPr lang="en-US" dirty="0"/>
              <a:t> Likely hit your usage cap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17D298-EE84-B12C-879F-24144A275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900" y="2567839"/>
            <a:ext cx="7588199" cy="17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51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9441E-BBFC-AEA2-3C5B-B0A62126C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tools</a:t>
            </a:r>
          </a:p>
        </p:txBody>
      </p:sp>
      <p:pic>
        <p:nvPicPr>
          <p:cNvPr id="2050" name="Picture 2" descr="Postman Branding — Ash Guillaume">
            <a:extLst>
              <a:ext uri="{FF2B5EF4-FFF2-40B4-BE49-F238E27FC236}">
                <a16:creationId xmlns:a16="http://schemas.microsoft.com/office/drawing/2014/main" id="{BFE8935E-58F6-AD2A-3C8C-704F085FE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128" y="2097088"/>
            <a:ext cx="2741134" cy="2741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93FCFF-FEBB-B22E-2B74-9A10134C9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7088" y="2854413"/>
            <a:ext cx="7738548" cy="3292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D73FDF-489A-4B17-99C9-8BAD25615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5510" y="1882787"/>
            <a:ext cx="6791901" cy="78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74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42B263-A44C-A6E1-AE9F-FEC9A1D5A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693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15060</TotalTime>
  <Words>196</Words>
  <PresentationFormat>Widescreen</PresentationFormat>
  <Paragraphs>33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</vt:lpstr>
      <vt:lpstr>GPT Actions unscripted</vt:lpstr>
      <vt:lpstr>Actions Continued…</vt:lpstr>
      <vt:lpstr>PowerPoint Presentation</vt:lpstr>
      <vt:lpstr>You will Likely hit your usage cap</vt:lpstr>
      <vt:lpstr>Essential tools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2023-10-26T23:38:07Z</dcterms:created>
  <dcterms:modified xsi:type="dcterms:W3CDTF">2024-01-16T16:39:41Z</dcterms:modified>
</cp:coreProperties>
</file>

<file path=docProps/thumbnail.jpeg>
</file>